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86467"/>
  </p:normalViewPr>
  <p:slideViewPr>
    <p:cSldViewPr snapToGrid="0" showGuides="1">
      <p:cViewPr>
        <p:scale>
          <a:sx n="200" d="100"/>
          <a:sy n="200" d="100"/>
        </p:scale>
        <p:origin x="3712" y="18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858B-8F97-CA46-A86F-769B2C87468D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D230-E621-CB42-9526-1E5E3C0624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46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ED230-E621-CB42-9526-1E5E3C06245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67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36688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644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17E83531-E81A-216A-B92D-A401E314C6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0" t="25084" r="13412" b="1"/>
          <a:stretch/>
        </p:blipFill>
        <p:spPr>
          <a:xfrm>
            <a:off x="-44449" y="-15770"/>
            <a:ext cx="9201150" cy="287951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86317A9-1BAC-62E0-320E-23762B468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3558" y="215940"/>
            <a:ext cx="596883" cy="596883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C09F8DD-0532-DD85-F1CA-C106EC33C1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85" t="1" r="15278" b="48871"/>
          <a:stretch/>
        </p:blipFill>
        <p:spPr>
          <a:xfrm>
            <a:off x="-19049" y="3911005"/>
            <a:ext cx="9188449" cy="129584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55FE536-84B4-CF02-A955-3CBB67A02062}"/>
              </a:ext>
            </a:extLst>
          </p:cNvPr>
          <p:cNvSpPr txBox="1"/>
          <p:nvPr userDrawn="1"/>
        </p:nvSpPr>
        <p:spPr>
          <a:xfrm>
            <a:off x="7118196" y="4809485"/>
            <a:ext cx="1000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err="1">
                <a:solidFill>
                  <a:schemeClr val="bg1"/>
                </a:solidFill>
              </a:rPr>
              <a:t>OMU.edu.tr</a:t>
            </a:r>
            <a:endParaRPr lang="tr-TR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6864BDE-60F0-5585-1B0D-3D49CD22E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72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727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324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85084-0EFE-6C45-8FBD-FDD00559A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30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472B8DD-4304-55F6-5668-F8436FA84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3273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60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D6E3B3-71C8-BB9F-F053-19B3F93DFF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64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858C7B9-DCAF-820A-AE48-B751F05E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645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167F1-72A5-0394-B921-4B5FB5AC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029B347-349E-024C-B580-A88E8533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79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9CC4876-32E4-A5EF-A657-3FB272F5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431FE70-FA99-4141-9712-DF83A8DBE6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591558C-34B3-86C2-20E1-1CAB54F0E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8846" r="14349" b="62158"/>
          <a:stretch/>
        </p:blipFill>
        <p:spPr>
          <a:xfrm>
            <a:off x="-38100" y="4236840"/>
            <a:ext cx="9194800" cy="906660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8FE863-E585-A962-9CEA-7559875BF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9515" y="4856957"/>
            <a:ext cx="569383" cy="273844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431FE70-FA99-4141-9712-DF83A8DBE6C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C6CFC0-71D8-640C-DF6D-0C0FF79A49FB}"/>
              </a:ext>
            </a:extLst>
          </p:cNvPr>
          <p:cNvSpPr/>
          <p:nvPr userDrawn="1"/>
        </p:nvSpPr>
        <p:spPr>
          <a:xfrm>
            <a:off x="7841931" y="4455069"/>
            <a:ext cx="608275" cy="608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85BE6B-A41E-3FC1-F160-113880A9B12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62978" y="4478609"/>
            <a:ext cx="564176" cy="5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B16DFD-F85B-E927-051F-2964855A9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328" y="1923143"/>
            <a:ext cx="7333343" cy="1079274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ONDOKUZ MAYIS ÜNİVERSİTESİ </a:t>
            </a:r>
            <a:br>
              <a:rPr lang="tr-TR" sz="3200" b="1" dirty="0"/>
            </a:br>
            <a:r>
              <a:rPr lang="tr-TR" sz="3200" dirty="0"/>
              <a:t>SUNUM ŞABLONU</a:t>
            </a:r>
          </a:p>
        </p:txBody>
      </p:sp>
      <p:sp>
        <p:nvSpPr>
          <p:cNvPr id="7" name="Alt Başlık 6">
            <a:extLst>
              <a:ext uri="{FF2B5EF4-FFF2-40B4-BE49-F238E27FC236}">
                <a16:creationId xmlns:a16="http://schemas.microsoft.com/office/drawing/2014/main" id="{2792E6AA-F8B2-F680-2A17-F0E68585F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80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E3BE4E7B-95AF-C742-D4AB-13CEF9AF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sim Yer Tutucusu 7">
            <a:extLst>
              <a:ext uri="{FF2B5EF4-FFF2-40B4-BE49-F238E27FC236}">
                <a16:creationId xmlns:a16="http://schemas.microsoft.com/office/drawing/2014/main" id="{2A1325D6-2232-BC95-E61D-7799AFEB889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4CEFA556-9628-D333-4A1A-F33766A4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55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31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A0A4FD-8D5E-C80F-02F2-34D497C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AA6F62-38F2-E4C8-FD00-313862B4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64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0F7BADC2-CD94-96F3-9879-9009A6A3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5D382BD-322F-1696-3CF3-3DC3F58FF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93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C24CCA4-1EE2-4BA3-D9BA-F5148A49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3A4BD0B-7783-AF8C-39AC-DD50CCA790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CBCF31-DE5B-BC1A-6212-7C6EB29C6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75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A0A4FD-8D5E-C80F-02F2-34D497C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AA6F62-38F2-E4C8-FD00-313862B4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2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657AC4-7AC6-7885-E43C-F297F5D9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45156A-1A3B-54F6-BEF9-66FC4908D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74E3A6-FC7C-B754-007B-543EBE87D7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09E4B50-22B2-66D6-BCEC-AA7DA53D5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B1FBF31-63E6-DB3D-2529-88D0971B4E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0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CFE98433-D8F4-FC7F-034F-CF6F2BA4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35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4F707B92-3773-514F-04E3-0DCBD7EF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9070082-E682-2D3B-2D61-EFE9360AA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6A35A93-DE9B-E44C-7A03-3B2C0E31D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40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A0A4FD-8D5E-C80F-02F2-34D497C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AA6F62-38F2-E4C8-FD00-313862B4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35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Özel 99">
      <a:dk1>
        <a:srgbClr val="1E2F5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</TotalTime>
  <Words>7</Words>
  <Application>Microsoft Macintosh PowerPoint</Application>
  <PresentationFormat>Ekran Gösterisi (16:9)</PresentationFormat>
  <Paragraphs>2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Teması</vt:lpstr>
      <vt:lpstr>ONDOKUZ MAYIS ÜNİVERSİTESİ  SUNUM ŞABLONU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ONDOKUZ MAYIS ÜNİVERSİTESİ KURUMSAL İLETİŞİM BİRİMİ</dc:title>
  <dc:creator>Microsoft Office Kullanıcısı</dc:creator>
  <cp:lastModifiedBy>Microsoft Office Kullanıcısı</cp:lastModifiedBy>
  <cp:revision>5</cp:revision>
  <dcterms:created xsi:type="dcterms:W3CDTF">2025-07-08T07:54:01Z</dcterms:created>
  <dcterms:modified xsi:type="dcterms:W3CDTF">2025-12-25T12:11:21Z</dcterms:modified>
</cp:coreProperties>
</file>